
<file path=[Content_Types].xml><?xml version="1.0" encoding="utf-8"?>
<Types xmlns="http://schemas.openxmlformats.org/package/2006/content-types"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1" r:id="rId5"/>
    <p:sldId id="263" r:id="rId6"/>
    <p:sldId id="257" r:id="rId7"/>
    <p:sldId id="258" r:id="rId8"/>
    <p:sldId id="256" r:id="rId9"/>
    <p:sldId id="259" r:id="rId10"/>
    <p:sldId id="264" r:id="rId11"/>
    <p:sldId id="260" r:id="rId12"/>
    <p:sldId id="262" r:id="rId1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B500"/>
    <a:srgbClr val="70CFE2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9EFF8F-2769-459A-96FE-FC60C6A66DD9}" v="1013" dt="2020-05-31T06:44:50.8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69D7AEE-D12A-4E36-B0DE-B25D49D303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2DFE8730-FC7D-492B-AE1D-3505A1B79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F6F709D-E5EC-4FEC-BF9B-384612FDB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C6BA-A122-4B86-8325-DDDC99B44B84}" type="datetimeFigureOut">
              <a:rPr lang="el-GR" smtClean="0"/>
              <a:t>15/6/2020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D129055-23AB-4F6F-80A5-60DA28E7C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1D04F4B-93D7-47F0-8DF2-F03BCEFA5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15F4-19D0-426A-A1A3-09C69EBC17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50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FEB13F6-903F-4BE6-BD19-540DDD659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7DE6AA4A-3935-41C8-93A8-B9618D31A6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2B0D0F7-8DF1-450A-9BF3-E89ABE497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C6BA-A122-4B86-8325-DDDC99B44B84}" type="datetimeFigureOut">
              <a:rPr lang="el-GR" smtClean="0"/>
              <a:t>15/6/2020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8A230BF-7A48-4394-BC15-19A135363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1D25A6F-EE36-4353-9908-C33E69A33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15F4-19D0-426A-A1A3-09C69EBC17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397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506D8E7F-70D2-42AC-A703-3278C45B53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DEABF7E-425A-4658-B2A9-B08978B257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C66D3F1-6878-4A18-A92C-68CDF6F95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C6BA-A122-4B86-8325-DDDC99B44B84}" type="datetimeFigureOut">
              <a:rPr lang="el-GR" smtClean="0"/>
              <a:t>15/6/2020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51CA8F-3EDE-4EFB-A34B-4CA90C3BA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65FA1E7-A677-4210-A2B9-56C47407D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15F4-19D0-426A-A1A3-09C69EBC17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1947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16BC55D-6CAD-473F-A438-09E28917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DDF95B0-84D9-4779-AB8E-82E20BEDAA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5DEB34D-9EFF-4844-8E35-7CE07E2AE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C6BA-A122-4B86-8325-DDDC99B44B84}" type="datetimeFigureOut">
              <a:rPr lang="el-GR" smtClean="0"/>
              <a:t>15/6/2020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6715173-1A21-4E8A-94BE-8183BCF96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C16B301-9298-4343-99C5-C22434AB7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15F4-19D0-426A-A1A3-09C69EBC17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5050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A6AE30D-3A32-49A6-BC0B-D41443825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9D3347F-3D4A-4517-9890-941CA1BA8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B6212EC-F005-4FC1-BF2E-96DD66FC7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C6BA-A122-4B86-8325-DDDC99B44B84}" type="datetimeFigureOut">
              <a:rPr lang="el-GR" smtClean="0"/>
              <a:t>15/6/2020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A76D061-52DD-4DE0-BF9E-76B84544C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E0A1E9E-9E3D-4429-AAC4-F8E2C151F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15F4-19D0-426A-A1A3-09C69EBC17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81212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C727A01-B0FB-4B03-9C34-10E268B93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21D1B53-25B4-43E3-8037-4FB8A64BA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A9FAA66-4446-4514-A8DC-CFDFA6D941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F023182C-AEC8-4600-95D3-103F0ECEA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C6BA-A122-4B86-8325-DDDC99B44B84}" type="datetimeFigureOut">
              <a:rPr lang="el-GR" smtClean="0"/>
              <a:t>15/6/2020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A83B7B2-EEC8-4A7C-8ACA-541C62EDA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6BC2828-A1DA-4384-B307-3B34B33F1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15F4-19D0-426A-A1A3-09C69EBC17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5476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A02D83-C47F-44E2-938E-1137EDED5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E864C1D-BBB0-4925-BE4E-94B6178B0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55BAA02-6AAF-4A15-892F-00B4CFAE2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3C30623F-1926-443C-B738-00C861EFF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1EF879A9-DCE8-4FFB-BD14-276247751A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7B181C70-AD50-4A98-BAAA-E2E82D5BA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C6BA-A122-4B86-8325-DDDC99B44B84}" type="datetimeFigureOut">
              <a:rPr lang="el-GR" smtClean="0"/>
              <a:t>15/6/2020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CB3CA275-633C-4505-9B90-9302750B8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D66F495D-3BFC-4049-9FB3-1EF27AA35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15F4-19D0-426A-A1A3-09C69EBC17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6083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285DC8E-0BA8-45EB-99A4-DFD030BE9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3E725DF-89D9-4937-AE6A-65BA6CFB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C6BA-A122-4B86-8325-DDDC99B44B84}" type="datetimeFigureOut">
              <a:rPr lang="el-GR" smtClean="0"/>
              <a:t>15/6/2020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A0CF98A-EF4F-471A-8650-F9B9B6F69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9129329E-6824-4585-800C-4930F77EF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15F4-19D0-426A-A1A3-09C69EBC17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532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6744ADA-5DE6-4318-AC7A-3EAD8D284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C6BA-A122-4B86-8325-DDDC99B44B84}" type="datetimeFigureOut">
              <a:rPr lang="el-GR" smtClean="0"/>
              <a:t>15/6/2020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6EA5E7FB-1694-4208-BA0F-051316918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8305ECF-23F3-48A4-9D04-88B715BB4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15F4-19D0-426A-A1A3-09C69EBC17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9044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25B64B5-DF70-428F-9F52-91DB4365A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81C883D-CB31-45F5-9471-575995C9E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ADD9A4FD-625C-49B6-9825-CDDC0E3AB8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447695F-9173-4208-80E6-BEF39D674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C6BA-A122-4B86-8325-DDDC99B44B84}" type="datetimeFigureOut">
              <a:rPr lang="el-GR" smtClean="0"/>
              <a:t>15/6/2020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C85C20F-343C-4997-87FE-9F6D91858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D4909A44-5274-44D8-96D1-615D774A8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15F4-19D0-426A-A1A3-09C69EBC17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7097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C1A5553-80B1-475C-AE8E-744F3A013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8A732DAF-E56B-4538-8F3E-AC628AB61F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603B5040-E149-4389-9490-39B75491EC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145D3DA-E8F9-41AB-ACCF-58E64D3BA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C6BA-A122-4B86-8325-DDDC99B44B84}" type="datetimeFigureOut">
              <a:rPr lang="el-GR" smtClean="0"/>
              <a:t>15/6/2020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875DBD7-F182-4405-8E6D-647752994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0ABD592-B7E6-4C8E-9A8A-3B1DBA14C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15F4-19D0-426A-A1A3-09C69EBC17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8115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25FA8081-39F5-4120-A88E-95F2B668C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6D9841F-1988-41C6-A639-3616E6C10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3DFD390-7E86-4C70-8B19-BC51B20AED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FC6BA-A122-4B86-8325-DDDC99B44B84}" type="datetimeFigureOut">
              <a:rPr lang="el-GR" smtClean="0"/>
              <a:t>15/6/2020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B17F918-F600-484F-96E9-7DEE062F2C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1AF3159-0A96-4C86-8F89-728AE2044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715F4-19D0-426A-A1A3-09C69EBC17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0597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8.jpg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.pn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1000">
              <a:schemeClr val="tx1"/>
            </a:gs>
            <a:gs pos="73000">
              <a:srgbClr val="70CFE2"/>
            </a:gs>
            <a:gs pos="99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0">
            <a:extLst>
              <a:ext uri="{FF2B5EF4-FFF2-40B4-BE49-F238E27FC236}">
                <a16:creationId xmlns:a16="http://schemas.microsoft.com/office/drawing/2014/main" id="{2C6334C2-F73F-4B3B-A626-DD5F69DF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389868" cy="6374535"/>
          </a:xfrm>
          <a:custGeom>
            <a:avLst/>
            <a:gdLst>
              <a:gd name="connsiteX0" fmla="*/ 620377 w 5389868"/>
              <a:gd name="connsiteY0" fmla="*/ 6374535 h 6374535"/>
              <a:gd name="connsiteX1" fmla="*/ 3459520 w 5389868"/>
              <a:gd name="connsiteY1" fmla="*/ 6374535 h 6374535"/>
              <a:gd name="connsiteX2" fmla="*/ 3638761 w 5389868"/>
              <a:gd name="connsiteY2" fmla="*/ 6288190 h 6374535"/>
              <a:gd name="connsiteX3" fmla="*/ 5389868 w 5389868"/>
              <a:gd name="connsiteY3" fmla="*/ 3346018 h 6374535"/>
              <a:gd name="connsiteX4" fmla="*/ 2043850 w 5389868"/>
              <a:gd name="connsiteY4" fmla="*/ 0 h 6374535"/>
              <a:gd name="connsiteX5" fmla="*/ 139826 w 5389868"/>
              <a:gd name="connsiteY5" fmla="*/ 594192 h 6374535"/>
              <a:gd name="connsiteX6" fmla="*/ 0 w 5389868"/>
              <a:gd name="connsiteY6" fmla="*/ 700065 h 6374535"/>
              <a:gd name="connsiteX7" fmla="*/ 0 w 5389868"/>
              <a:gd name="connsiteY7" fmla="*/ 5991971 h 6374535"/>
              <a:gd name="connsiteX8" fmla="*/ 139827 w 5389868"/>
              <a:gd name="connsiteY8" fmla="*/ 6097845 h 6374535"/>
              <a:gd name="connsiteX9" fmla="*/ 378347 w 5389868"/>
              <a:gd name="connsiteY9" fmla="*/ 6248727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89868" h="6374535">
                <a:moveTo>
                  <a:pt x="620377" y="6374535"/>
                </a:moveTo>
                <a:lnTo>
                  <a:pt x="3459520" y="6374535"/>
                </a:lnTo>
                <a:lnTo>
                  <a:pt x="3638761" y="6288190"/>
                </a:lnTo>
                <a:cubicBezTo>
                  <a:pt x="4681799" y="5721578"/>
                  <a:pt x="5389868" y="4616487"/>
                  <a:pt x="5389868" y="3346018"/>
                </a:cubicBezTo>
                <a:cubicBezTo>
                  <a:pt x="5389868" y="1498063"/>
                  <a:pt x="3891805" y="0"/>
                  <a:pt x="2043850" y="0"/>
                </a:cubicBezTo>
                <a:cubicBezTo>
                  <a:pt x="1336430" y="0"/>
                  <a:pt x="680285" y="219535"/>
                  <a:pt x="139826" y="594192"/>
                </a:cubicBezTo>
                <a:lnTo>
                  <a:pt x="0" y="700065"/>
                </a:lnTo>
                <a:lnTo>
                  <a:pt x="0" y="5991971"/>
                </a:lnTo>
                <a:lnTo>
                  <a:pt x="139827" y="6097845"/>
                </a:lnTo>
                <a:cubicBezTo>
                  <a:pt x="217035" y="6151367"/>
                  <a:pt x="296605" y="6201724"/>
                  <a:pt x="378347" y="624872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Εικόνα 4" descr="Εικόνα που περιέχει χλόη, πόζα, ομάδα, δωμάτιο&#10;&#10;Περιγραφή που δημιουργήθηκε αυτόματα">
            <a:extLst>
              <a:ext uri="{FF2B5EF4-FFF2-40B4-BE49-F238E27FC236}">
                <a16:creationId xmlns:a16="http://schemas.microsoft.com/office/drawing/2014/main" id="{CB39495D-F4A3-416E-80CF-21C461C359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r="21366"/>
          <a:stretch/>
        </p:blipFill>
        <p:spPr>
          <a:xfrm>
            <a:off x="20" y="10"/>
            <a:ext cx="5234499" cy="6210619"/>
          </a:xfrm>
          <a:custGeom>
            <a:avLst/>
            <a:gdLst/>
            <a:ahLst/>
            <a:cxnLst/>
            <a:rect l="l" t="t" r="r" b="b"/>
            <a:pathLst>
              <a:path w="5234519" h="6210629">
                <a:moveTo>
                  <a:pt x="1082595" y="0"/>
                </a:moveTo>
                <a:lnTo>
                  <a:pt x="3027450" y="0"/>
                </a:lnTo>
                <a:lnTo>
                  <a:pt x="3291029" y="96471"/>
                </a:lnTo>
                <a:cubicBezTo>
                  <a:pt x="4433137" y="579542"/>
                  <a:pt x="5234519" y="1710443"/>
                  <a:pt x="5234519" y="3028517"/>
                </a:cubicBezTo>
                <a:cubicBezTo>
                  <a:pt x="5234519" y="4785949"/>
                  <a:pt x="3809839" y="6210629"/>
                  <a:pt x="2052407" y="6210629"/>
                </a:cubicBezTo>
                <a:cubicBezTo>
                  <a:pt x="1283531" y="6210629"/>
                  <a:pt x="578345" y="5937936"/>
                  <a:pt x="28288" y="5483989"/>
                </a:cubicBezTo>
                <a:lnTo>
                  <a:pt x="0" y="5458279"/>
                </a:lnTo>
                <a:lnTo>
                  <a:pt x="0" y="598754"/>
                </a:lnTo>
                <a:lnTo>
                  <a:pt x="28288" y="573044"/>
                </a:lnTo>
                <a:cubicBezTo>
                  <a:pt x="303317" y="346070"/>
                  <a:pt x="617127" y="164410"/>
                  <a:pt x="958290" y="39494"/>
                </a:cubicBez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D1A40D-C6E9-49BD-A165-861C3AB6D346}"/>
              </a:ext>
            </a:extLst>
          </p:cNvPr>
          <p:cNvSpPr txBox="1"/>
          <p:nvPr/>
        </p:nvSpPr>
        <p:spPr>
          <a:xfrm>
            <a:off x="7475389" y="1780016"/>
            <a:ext cx="2941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ΕΕ</a:t>
            </a:r>
          </a:p>
        </p:txBody>
      </p:sp>
      <p:sp>
        <p:nvSpPr>
          <p:cNvPr id="8" name="Καρδιά 7">
            <a:extLst>
              <a:ext uri="{FF2B5EF4-FFF2-40B4-BE49-F238E27FC236}">
                <a16:creationId xmlns:a16="http://schemas.microsoft.com/office/drawing/2014/main" id="{078D8888-8D43-4E68-B5E9-815BAB6326AC}"/>
              </a:ext>
            </a:extLst>
          </p:cNvPr>
          <p:cNvSpPr/>
          <p:nvPr/>
        </p:nvSpPr>
        <p:spPr>
          <a:xfrm rot="1158678">
            <a:off x="5466299" y="1502613"/>
            <a:ext cx="6136599" cy="3986029"/>
          </a:xfrm>
          <a:prstGeom prst="heart">
            <a:avLst/>
          </a:prstGeom>
          <a:ln w="57150">
            <a:solidFill>
              <a:srgbClr val="FF0000"/>
            </a:solidFill>
          </a:ln>
          <a:effectLst>
            <a:outerShdw blurRad="50800" dir="1500000" sx="103000" sy="103000" algn="tl" rotWithShape="0">
              <a:srgbClr val="FF0000">
                <a:alpha val="41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3200" dirty="0">
                <a:solidFill>
                  <a:srgbClr val="7030A0"/>
                </a:solidFill>
              </a:rPr>
              <a:t>Επιστρέφουμε στο Σχολείο…Παραμένουμε ασφαλείς</a:t>
            </a:r>
            <a:r>
              <a:rPr lang="el-GR" sz="3200" b="1" dirty="0">
                <a:solidFill>
                  <a:srgbClr val="7030A0"/>
                </a:solidFill>
              </a:rPr>
              <a:t>!</a:t>
            </a:r>
          </a:p>
        </p:txBody>
      </p:sp>
      <p:pic>
        <p:nvPicPr>
          <p:cNvPr id="9" name="1">
            <a:hlinkClick r:id="" action="ppaction://media"/>
            <a:extLst>
              <a:ext uri="{FF2B5EF4-FFF2-40B4-BE49-F238E27FC236}">
                <a16:creationId xmlns:a16="http://schemas.microsoft.com/office/drawing/2014/main" id="{40AA1DD1-81B6-4D2B-8CA7-214E983AB3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86052" y="6210629"/>
            <a:ext cx="609600" cy="609600"/>
          </a:xfrm>
          <a:prstGeom prst="rect">
            <a:avLst/>
          </a:prstGeom>
        </p:spPr>
      </p:pic>
      <p:pic>
        <p:nvPicPr>
          <p:cNvPr id="10" name="Εικόνα 23" descr="Εικόνα που περιέχει υπογραφή&#10;&#10;Περιγραφή που δημιουργήθηκε αυτόματα">
            <a:extLst>
              <a:ext uri="{FF2B5EF4-FFF2-40B4-BE49-F238E27FC236}">
                <a16:creationId xmlns:a16="http://schemas.microsoft.com/office/drawing/2014/main" id="{E520C77B-8B84-4807-B03F-1A00BADFF7F8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724" y="5125053"/>
            <a:ext cx="1717040" cy="1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Ορθογώνιο 24">
            <a:extLst>
              <a:ext uri="{FF2B5EF4-FFF2-40B4-BE49-F238E27FC236}">
                <a16:creationId xmlns:a16="http://schemas.microsoft.com/office/drawing/2014/main" id="{F38BB049-5766-494B-AA92-E4CBB86B89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46" y="5686658"/>
            <a:ext cx="5184576" cy="847725"/>
          </a:xfrm>
          <a:prstGeom prst="rect">
            <a:avLst/>
          </a:prstGeom>
          <a:gradFill rotWithShape="1">
            <a:gsLst>
              <a:gs pos="0">
                <a:srgbClr val="F46B00"/>
              </a:gs>
              <a:gs pos="50000">
                <a:srgbClr val="CD5900"/>
              </a:gs>
              <a:gs pos="100000">
                <a:srgbClr val="8E3B00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>
                <a:solidFill>
                  <a:srgbClr val="4A7EBB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sx="102000" sy="102000" algn="ctr" rotWithShape="0">
                    <a:srgbClr val="000000">
                      <a:alpha val="39999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l-GR" sz="16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ΠΡΟΓΡΑΜΜΑ</a:t>
            </a:r>
            <a:endParaRPr lang="el-G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l-GR" sz="16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ΣΥΝΕΧΙΖΟΜΕΝΗΣ ΣΧΟΛΙΚΗΣ ΕΚΠΑΙΔΕΥΣΗΣ</a:t>
            </a:r>
            <a:r>
              <a:rPr lang="el-G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2" name="Εικόνα 26">
            <a:extLst>
              <a:ext uri="{FF2B5EF4-FFF2-40B4-BE49-F238E27FC236}">
                <a16:creationId xmlns:a16="http://schemas.microsoft.com/office/drawing/2014/main" id="{69AB978B-6CB3-4293-A725-20501C7F60D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1" t="11214" r="31651" b="16312"/>
          <a:stretch>
            <a:fillRect/>
          </a:stretch>
        </p:blipFill>
        <p:spPr bwMode="auto">
          <a:xfrm>
            <a:off x="84819" y="-9854"/>
            <a:ext cx="1600200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Εικόνα 27">
            <a:extLst>
              <a:ext uri="{FF2B5EF4-FFF2-40B4-BE49-F238E27FC236}">
                <a16:creationId xmlns:a16="http://schemas.microsoft.com/office/drawing/2014/main" id="{715E5FA1-C136-4AE6-8E9B-D56EFA52CCFC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25" y="0"/>
            <a:ext cx="1857375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8128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1BFABB8F-3BF5-462E-A90D-E9C1AE5835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07" y="412374"/>
            <a:ext cx="5769427" cy="5640557"/>
          </a:xfrm>
          <a:prstGeom prst="rect">
            <a:avLst/>
          </a:prstGeom>
        </p:spPr>
      </p:pic>
      <p:sp>
        <p:nvSpPr>
          <p:cNvPr id="8" name="Φυσαλίδα σκέψης: Σύννεφο 7">
            <a:extLst>
              <a:ext uri="{FF2B5EF4-FFF2-40B4-BE49-F238E27FC236}">
                <a16:creationId xmlns:a16="http://schemas.microsoft.com/office/drawing/2014/main" id="{BF6A026B-BC36-4C3B-AA68-C00D6DE1939C}"/>
              </a:ext>
            </a:extLst>
          </p:cNvPr>
          <p:cNvSpPr/>
          <p:nvPr/>
        </p:nvSpPr>
        <p:spPr>
          <a:xfrm rot="900947">
            <a:off x="6097514" y="677959"/>
            <a:ext cx="4945208" cy="373552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600" dirty="0">
                <a:solidFill>
                  <a:srgbClr val="FF33CC"/>
                </a:solidFill>
              </a:rPr>
              <a:t>Ακολουθώντας 6 απλά βήματα…</a:t>
            </a:r>
          </a:p>
        </p:txBody>
      </p:sp>
      <p:pic>
        <p:nvPicPr>
          <p:cNvPr id="3" name="2">
            <a:hlinkClick r:id="" action="ppaction://media"/>
            <a:extLst>
              <a:ext uri="{FF2B5EF4-FFF2-40B4-BE49-F238E27FC236}">
                <a16:creationId xmlns:a16="http://schemas.microsoft.com/office/drawing/2014/main" id="{FD270C3A-A94F-4727-907F-EB68E98BDD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10054" y="59336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962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C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Σύννεφο 13">
            <a:extLst>
              <a:ext uri="{FF2B5EF4-FFF2-40B4-BE49-F238E27FC236}">
                <a16:creationId xmlns:a16="http://schemas.microsoft.com/office/drawing/2014/main" id="{725A46FE-A770-4684-B9C4-16D39A32E795}"/>
              </a:ext>
            </a:extLst>
          </p:cNvPr>
          <p:cNvSpPr/>
          <p:nvPr/>
        </p:nvSpPr>
        <p:spPr>
          <a:xfrm>
            <a:off x="825108" y="1082964"/>
            <a:ext cx="5670835" cy="4387107"/>
          </a:xfrm>
          <a:prstGeom prst="cloud">
            <a:avLst/>
          </a:prstGeom>
          <a:solidFill>
            <a:srgbClr val="00B0F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l-GR" sz="3600" dirty="0">
                <a:solidFill>
                  <a:schemeClr val="tx1"/>
                </a:solidFill>
              </a:rPr>
              <a:t>Πλένω τα χέρια μου με σαπούνι και νερό συχνά ή χρησιμοποιώ αντισηπτικό διάλυμα!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C6A2225-94AF-4BC4-98F4-77746E7B1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5108" y="1"/>
            <a:ext cx="4666892" cy="3612937"/>
          </a:xfrm>
          <a:custGeom>
            <a:avLst/>
            <a:gdLst>
              <a:gd name="connsiteX0" fmla="*/ 192227 w 4666892"/>
              <a:gd name="connsiteY0" fmla="*/ 0 h 3612937"/>
              <a:gd name="connsiteX1" fmla="*/ 4666892 w 4666892"/>
              <a:gd name="connsiteY1" fmla="*/ 0 h 3612937"/>
              <a:gd name="connsiteX2" fmla="*/ 4666892 w 4666892"/>
              <a:gd name="connsiteY2" fmla="*/ 2643684 h 3612937"/>
              <a:gd name="connsiteX3" fmla="*/ 4657487 w 4666892"/>
              <a:gd name="connsiteY3" fmla="*/ 2656262 h 3612937"/>
              <a:gd name="connsiteX4" fmla="*/ 2628900 w 4666892"/>
              <a:gd name="connsiteY4" fmla="*/ 3612937 h 3612937"/>
              <a:gd name="connsiteX5" fmla="*/ 0 w 4666892"/>
              <a:gd name="connsiteY5" fmla="*/ 984037 h 3612937"/>
              <a:gd name="connsiteX6" fmla="*/ 118190 w 4666892"/>
              <a:gd name="connsiteY6" fmla="*/ 202283 h 3612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66892" h="3612937">
                <a:moveTo>
                  <a:pt x="192227" y="0"/>
                </a:moveTo>
                <a:lnTo>
                  <a:pt x="4666892" y="0"/>
                </a:lnTo>
                <a:lnTo>
                  <a:pt x="4666892" y="2643684"/>
                </a:lnTo>
                <a:lnTo>
                  <a:pt x="4657487" y="2656262"/>
                </a:lnTo>
                <a:cubicBezTo>
                  <a:pt x="4175308" y="3240527"/>
                  <a:pt x="3445594" y="3612937"/>
                  <a:pt x="2628900" y="3612937"/>
                </a:cubicBezTo>
                <a:cubicBezTo>
                  <a:pt x="1176999" y="3612937"/>
                  <a:pt x="0" y="2435938"/>
                  <a:pt x="0" y="984037"/>
                </a:cubicBezTo>
                <a:cubicBezTo>
                  <a:pt x="0" y="711806"/>
                  <a:pt x="41379" y="449239"/>
                  <a:pt x="118190" y="2022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6EA0402-5843-4D53-BF9C-BE7205812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89830" y="1"/>
            <a:ext cx="4502173" cy="3448219"/>
          </a:xfrm>
          <a:custGeom>
            <a:avLst/>
            <a:gdLst>
              <a:gd name="connsiteX0" fmla="*/ 205627 w 4502173"/>
              <a:gd name="connsiteY0" fmla="*/ 0 h 3448219"/>
              <a:gd name="connsiteX1" fmla="*/ 4502173 w 4502173"/>
              <a:gd name="connsiteY1" fmla="*/ 0 h 3448219"/>
              <a:gd name="connsiteX2" fmla="*/ 4502173 w 4502173"/>
              <a:gd name="connsiteY2" fmla="*/ 2368934 h 3448219"/>
              <a:gd name="connsiteX3" fmla="*/ 4365663 w 4502173"/>
              <a:gd name="connsiteY3" fmla="*/ 2551486 h 3448219"/>
              <a:gd name="connsiteX4" fmla="*/ 2464181 w 4502173"/>
              <a:gd name="connsiteY4" fmla="*/ 3448219 h 3448219"/>
              <a:gd name="connsiteX5" fmla="*/ 0 w 4502173"/>
              <a:gd name="connsiteY5" fmla="*/ 984038 h 3448219"/>
              <a:gd name="connsiteX6" fmla="*/ 193648 w 4502173"/>
              <a:gd name="connsiteY6" fmla="*/ 24867 h 3448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02173" h="3448219">
                <a:moveTo>
                  <a:pt x="205627" y="0"/>
                </a:moveTo>
                <a:lnTo>
                  <a:pt x="4502173" y="0"/>
                </a:lnTo>
                <a:lnTo>
                  <a:pt x="4502173" y="2368934"/>
                </a:lnTo>
                <a:lnTo>
                  <a:pt x="4365663" y="2551486"/>
                </a:lnTo>
                <a:cubicBezTo>
                  <a:pt x="3913696" y="3099144"/>
                  <a:pt x="3229704" y="3448219"/>
                  <a:pt x="2464181" y="3448219"/>
                </a:cubicBezTo>
                <a:cubicBezTo>
                  <a:pt x="1103251" y="3448219"/>
                  <a:pt x="0" y="2344968"/>
                  <a:pt x="0" y="984038"/>
                </a:cubicBezTo>
                <a:cubicBezTo>
                  <a:pt x="0" y="643806"/>
                  <a:pt x="68954" y="319678"/>
                  <a:pt x="193648" y="2486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48F5915-2CE1-4F74-88C5-D4366893D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4737" y="3918051"/>
            <a:ext cx="3587263" cy="2939948"/>
          </a:xfrm>
          <a:custGeom>
            <a:avLst/>
            <a:gdLst>
              <a:gd name="connsiteX0" fmla="*/ 2070613 w 3587263"/>
              <a:gd name="connsiteY0" fmla="*/ 0 h 2939948"/>
              <a:gd name="connsiteX1" fmla="*/ 3534758 w 3587263"/>
              <a:gd name="connsiteY1" fmla="*/ 606469 h 2939948"/>
              <a:gd name="connsiteX2" fmla="*/ 3587263 w 3587263"/>
              <a:gd name="connsiteY2" fmla="*/ 664240 h 2939948"/>
              <a:gd name="connsiteX3" fmla="*/ 3587263 w 3587263"/>
              <a:gd name="connsiteY3" fmla="*/ 2939948 h 2939948"/>
              <a:gd name="connsiteX4" fmla="*/ 193241 w 3587263"/>
              <a:gd name="connsiteY4" fmla="*/ 2939948 h 2939948"/>
              <a:gd name="connsiteX5" fmla="*/ 162719 w 3587263"/>
              <a:gd name="connsiteY5" fmla="*/ 2876589 h 2939948"/>
              <a:gd name="connsiteX6" fmla="*/ 0 w 3587263"/>
              <a:gd name="connsiteY6" fmla="*/ 2070613 h 2939948"/>
              <a:gd name="connsiteX7" fmla="*/ 2070613 w 3587263"/>
              <a:gd name="connsiteY7" fmla="*/ 0 h 2939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7263" h="2939948">
                <a:moveTo>
                  <a:pt x="2070613" y="0"/>
                </a:moveTo>
                <a:cubicBezTo>
                  <a:pt x="2642397" y="0"/>
                  <a:pt x="3160050" y="231761"/>
                  <a:pt x="3534758" y="606469"/>
                </a:cubicBezTo>
                <a:lnTo>
                  <a:pt x="3587263" y="664240"/>
                </a:lnTo>
                <a:lnTo>
                  <a:pt x="3587263" y="2939948"/>
                </a:lnTo>
                <a:lnTo>
                  <a:pt x="193241" y="2939948"/>
                </a:lnTo>
                <a:lnTo>
                  <a:pt x="162719" y="2876589"/>
                </a:lnTo>
                <a:cubicBezTo>
                  <a:pt x="57940" y="2628865"/>
                  <a:pt x="0" y="2356505"/>
                  <a:pt x="0" y="2070613"/>
                </a:cubicBezTo>
                <a:cubicBezTo>
                  <a:pt x="0" y="927045"/>
                  <a:pt x="927045" y="0"/>
                  <a:pt x="2070613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1B43EC4-7D6F-44CA-82DD-103883D23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8827" y="4082142"/>
            <a:ext cx="3423175" cy="2775859"/>
          </a:xfrm>
          <a:custGeom>
            <a:avLst/>
            <a:gdLst>
              <a:gd name="connsiteX0" fmla="*/ 1906524 w 3423175"/>
              <a:gd name="connsiteY0" fmla="*/ 0 h 2775859"/>
              <a:gd name="connsiteX1" fmla="*/ 3377691 w 3423175"/>
              <a:gd name="connsiteY1" fmla="*/ 693798 h 2775859"/>
              <a:gd name="connsiteX2" fmla="*/ 3423175 w 3423175"/>
              <a:gd name="connsiteY2" fmla="*/ 754624 h 2775859"/>
              <a:gd name="connsiteX3" fmla="*/ 3423175 w 3423175"/>
              <a:gd name="connsiteY3" fmla="*/ 2775859 h 2775859"/>
              <a:gd name="connsiteX4" fmla="*/ 211114 w 3423175"/>
              <a:gd name="connsiteY4" fmla="*/ 2775859 h 2775859"/>
              <a:gd name="connsiteX5" fmla="*/ 149824 w 3423175"/>
              <a:gd name="connsiteY5" fmla="*/ 2648629 h 2775859"/>
              <a:gd name="connsiteX6" fmla="*/ 0 w 3423175"/>
              <a:gd name="connsiteY6" fmla="*/ 1906524 h 2775859"/>
              <a:gd name="connsiteX7" fmla="*/ 1906524 w 3423175"/>
              <a:gd name="connsiteY7" fmla="*/ 0 h 2775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3175" h="2775859">
                <a:moveTo>
                  <a:pt x="1906524" y="0"/>
                </a:moveTo>
                <a:cubicBezTo>
                  <a:pt x="2498805" y="0"/>
                  <a:pt x="3028006" y="270078"/>
                  <a:pt x="3377691" y="693798"/>
                </a:cubicBezTo>
                <a:lnTo>
                  <a:pt x="3423175" y="754624"/>
                </a:lnTo>
                <a:lnTo>
                  <a:pt x="3423175" y="2775859"/>
                </a:lnTo>
                <a:lnTo>
                  <a:pt x="211114" y="2775859"/>
                </a:lnTo>
                <a:lnTo>
                  <a:pt x="149824" y="2648629"/>
                </a:lnTo>
                <a:cubicBezTo>
                  <a:pt x="53349" y="2420536"/>
                  <a:pt x="0" y="2169760"/>
                  <a:pt x="0" y="1906524"/>
                </a:cubicBezTo>
                <a:cubicBezTo>
                  <a:pt x="0" y="853580"/>
                  <a:pt x="853580" y="0"/>
                  <a:pt x="190652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Εικόνα 8" descr="Εικόνα που περιέχει κούκλα, σχεδίαση&#10;&#10;Περιγραφή που δημιουργήθηκε αυτόματα">
            <a:extLst>
              <a:ext uri="{FF2B5EF4-FFF2-40B4-BE49-F238E27FC236}">
                <a16:creationId xmlns:a16="http://schemas.microsoft.com/office/drawing/2014/main" id="{1855F757-9E1E-458D-84CB-9BFF3D79813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73" t="-277" r="9980" b="1491"/>
          <a:stretch/>
        </p:blipFill>
        <p:spPr>
          <a:xfrm>
            <a:off x="9776797" y="4476585"/>
            <a:ext cx="1610136" cy="2110684"/>
          </a:xfrm>
          <a:prstGeom prst="rect">
            <a:avLst/>
          </a:prstGeom>
        </p:spPr>
      </p:pic>
      <p:pic>
        <p:nvPicPr>
          <p:cNvPr id="15" name="3">
            <a:hlinkClick r:id="" action="ppaction://media"/>
            <a:extLst>
              <a:ext uri="{FF2B5EF4-FFF2-40B4-BE49-F238E27FC236}">
                <a16:creationId xmlns:a16="http://schemas.microsoft.com/office/drawing/2014/main" id="{C6C2C72A-07B3-45B0-B3FC-C60C53DE64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7601" y="6165849"/>
            <a:ext cx="609600" cy="609600"/>
          </a:xfrm>
          <a:prstGeom prst="rect">
            <a:avLst/>
          </a:prstGeom>
        </p:spPr>
      </p:pic>
      <p:pic>
        <p:nvPicPr>
          <p:cNvPr id="3" name="Εικόνα 2" descr="Εικόνα που περιέχει σχεδίαση&#10;&#10;Περιγραφή που δημιουργήθηκε αυτόματα">
            <a:extLst>
              <a:ext uri="{FF2B5EF4-FFF2-40B4-BE49-F238E27FC236}">
                <a16:creationId xmlns:a16="http://schemas.microsoft.com/office/drawing/2014/main" id="{08314E13-A46E-4C72-B99C-BC1E81868BC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-11237" b="7811"/>
          <a:stretch/>
        </p:blipFill>
        <p:spPr>
          <a:xfrm>
            <a:off x="9086879" y="538290"/>
            <a:ext cx="1938930" cy="226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5907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8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bg1"/>
            </a:gs>
            <a:gs pos="74000">
              <a:srgbClr val="70CFE2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 descr="Εικόνα που περιέχει σχεδίαση, ρολόι&#10;&#10;Περιγραφή που δημιουργήθηκε αυτόματα">
            <a:extLst>
              <a:ext uri="{FF2B5EF4-FFF2-40B4-BE49-F238E27FC236}">
                <a16:creationId xmlns:a16="http://schemas.microsoft.com/office/drawing/2014/main" id="{2D1B558D-19B2-473F-98D3-10F0917541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2152">
            <a:off x="7021159" y="1507441"/>
            <a:ext cx="4012613" cy="42461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152400" dist="317500" dir="5400000" sx="87000" sy="87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Φυσαλίδα ομιλίας: Έλλειψη 9">
            <a:extLst>
              <a:ext uri="{FF2B5EF4-FFF2-40B4-BE49-F238E27FC236}">
                <a16:creationId xmlns:a16="http://schemas.microsoft.com/office/drawing/2014/main" id="{A811B011-1BD2-4ECE-8F2B-CE3B6E1A3404}"/>
              </a:ext>
            </a:extLst>
          </p:cNvPr>
          <p:cNvSpPr/>
          <p:nvPr/>
        </p:nvSpPr>
        <p:spPr>
          <a:xfrm rot="20325816">
            <a:off x="1115581" y="1187294"/>
            <a:ext cx="4731026" cy="3714089"/>
          </a:xfrm>
          <a:prstGeom prst="wedgeEllipseCallout">
            <a:avLst/>
          </a:prstGeom>
          <a:ln w="38100">
            <a:solidFill>
              <a:srgbClr val="FF33CC"/>
            </a:solidFill>
          </a:ln>
          <a:effectLst>
            <a:outerShdw blurRad="50800" dist="241300" dir="8460000" sx="106000" sy="106000" algn="br" rotWithShape="0">
              <a:srgbClr val="FF33CC">
                <a:alpha val="26000"/>
              </a:srgb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3200" dirty="0">
                <a:solidFill>
                  <a:srgbClr val="00B0F0"/>
                </a:solidFill>
              </a:rPr>
              <a:t>Δεν βάζω τα χέρια μου στο στόμα στη μύτη ή στα μάτια μου! </a:t>
            </a:r>
          </a:p>
        </p:txBody>
      </p:sp>
      <p:pic>
        <p:nvPicPr>
          <p:cNvPr id="11" name="4">
            <a:hlinkClick r:id="" action="ppaction://media"/>
            <a:extLst>
              <a:ext uri="{FF2B5EF4-FFF2-40B4-BE49-F238E27FC236}">
                <a16:creationId xmlns:a16="http://schemas.microsoft.com/office/drawing/2014/main" id="{E4CAA93D-C8FF-42FB-B098-2E8F3F3200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98087" y="61261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203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BB76A368-15C0-43C2-830A-C015398E5EAA}"/>
              </a:ext>
            </a:extLst>
          </p:cNvPr>
          <p:cNvSpPr/>
          <p:nvPr/>
        </p:nvSpPr>
        <p:spPr>
          <a:xfrm rot="21047832">
            <a:off x="508476" y="1315276"/>
            <a:ext cx="6096000" cy="3826567"/>
          </a:xfrm>
          <a:prstGeom prst="cloudCallout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2FD4F3F7-2609-4F51-B71D-BAAC55FA66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0209">
            <a:off x="7330077" y="1223438"/>
            <a:ext cx="4137328" cy="47939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AAD981-7174-4657-ABB1-C2B6F319E9E5}"/>
              </a:ext>
            </a:extLst>
          </p:cNvPr>
          <p:cNvSpPr txBox="1"/>
          <p:nvPr/>
        </p:nvSpPr>
        <p:spPr>
          <a:xfrm>
            <a:off x="1078319" y="2332120"/>
            <a:ext cx="53646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>
                <a:solidFill>
                  <a:srgbClr val="FF33CC"/>
                </a:solidFill>
              </a:rPr>
              <a:t>Όταν φτερνιζόμαστε ή βήχουμε καλύπτουμε το στόμα και τη μύτη με  τον αγκώνα μας ή με χαρτομάντηλο και αμέσως μετά το πετάμε στον κάδο..</a:t>
            </a:r>
          </a:p>
        </p:txBody>
      </p:sp>
      <p:pic>
        <p:nvPicPr>
          <p:cNvPr id="2" name="5">
            <a:hlinkClick r:id="" action="ppaction://media"/>
            <a:extLst>
              <a:ext uri="{FF2B5EF4-FFF2-40B4-BE49-F238E27FC236}">
                <a16:creationId xmlns:a16="http://schemas.microsoft.com/office/drawing/2014/main" id="{0B35EF93-D494-4138-BF7C-821C82F249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58330" y="61504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378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bg1"/>
            </a:gs>
            <a:gs pos="81000">
              <a:srgbClr val="70CFE2"/>
            </a:gs>
            <a:gs pos="90000">
              <a:srgbClr val="92D050"/>
            </a:gs>
            <a:gs pos="99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 descr="Εικόνα που περιέχει σχεδίαση&#10;&#10;Περιγραφή που δημιουργήθηκε αυτόματα">
            <a:extLst>
              <a:ext uri="{FF2B5EF4-FFF2-40B4-BE49-F238E27FC236}">
                <a16:creationId xmlns:a16="http://schemas.microsoft.com/office/drawing/2014/main" id="{ADF753E1-62D6-4E7D-BF30-6FA4B04A74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7571">
            <a:off x="8985410" y="560004"/>
            <a:ext cx="2580251" cy="342292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Φυσαλίδα ομιλίας: Ορθογώνιο με στρογγυλεμένες γωνίες 5">
            <a:extLst>
              <a:ext uri="{FF2B5EF4-FFF2-40B4-BE49-F238E27FC236}">
                <a16:creationId xmlns:a16="http://schemas.microsoft.com/office/drawing/2014/main" id="{7D5E2132-DBF3-4FC1-BD3C-1BA440E67627}"/>
              </a:ext>
            </a:extLst>
          </p:cNvPr>
          <p:cNvSpPr/>
          <p:nvPr/>
        </p:nvSpPr>
        <p:spPr>
          <a:xfrm rot="20061082">
            <a:off x="567952" y="986094"/>
            <a:ext cx="4422501" cy="2548245"/>
          </a:xfrm>
          <a:prstGeom prst="wedgeRoundRectCallout">
            <a:avLst/>
          </a:prstGeom>
          <a:ln w="38100">
            <a:solidFill>
              <a:srgbClr val="00B05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800" dirty="0">
                <a:solidFill>
                  <a:srgbClr val="FF0000"/>
                </a:solidFill>
              </a:rPr>
              <a:t>Δεν </a:t>
            </a:r>
            <a:r>
              <a:rPr lang="el-GR" sz="2800" dirty="0" err="1">
                <a:solidFill>
                  <a:srgbClr val="FF0000"/>
                </a:solidFill>
              </a:rPr>
              <a:t>ανταλλάσω</a:t>
            </a:r>
            <a:r>
              <a:rPr lang="el-GR" sz="2800" dirty="0">
                <a:solidFill>
                  <a:srgbClr val="FF0000"/>
                </a:solidFill>
              </a:rPr>
              <a:t> αντικείμενα όπως μαρκαδόρους, μολύβια </a:t>
            </a:r>
            <a:r>
              <a:rPr lang="el-GR" sz="2800" dirty="0" err="1">
                <a:solidFill>
                  <a:srgbClr val="FF0000"/>
                </a:solidFill>
              </a:rPr>
              <a:t>ξυλομπογιές</a:t>
            </a:r>
            <a:r>
              <a:rPr lang="el-GR" sz="2800" dirty="0">
                <a:solidFill>
                  <a:srgbClr val="FF0000"/>
                </a:solidFill>
              </a:rPr>
              <a:t> και παιχνίδια με τους συμμαθητές μου!</a:t>
            </a:r>
          </a:p>
        </p:txBody>
      </p:sp>
      <p:pic>
        <p:nvPicPr>
          <p:cNvPr id="3" name="Εικόνα 2" descr="Εικόνα που περιέχει εσωτερικό, παιχνίδι, πίνακας, καθιστός&#10;&#10;Περιγραφή που δημιουργήθηκε αυτόματα">
            <a:extLst>
              <a:ext uri="{FF2B5EF4-FFF2-40B4-BE49-F238E27FC236}">
                <a16:creationId xmlns:a16="http://schemas.microsoft.com/office/drawing/2014/main" id="{F87EB926-BD8A-4C7B-8BA4-4206ABA4C6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1161">
            <a:off x="5839360" y="3085907"/>
            <a:ext cx="2483005" cy="309655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6">
            <a:hlinkClick r:id="" action="ppaction://media"/>
            <a:extLst>
              <a:ext uri="{FF2B5EF4-FFF2-40B4-BE49-F238E27FC236}">
                <a16:creationId xmlns:a16="http://schemas.microsoft.com/office/drawing/2014/main" id="{24605E73-420C-426D-B9C7-CC538FC472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46296" y="60078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294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7000">
              <a:schemeClr val="accent2">
                <a:lumMod val="40000"/>
                <a:lumOff val="60000"/>
              </a:schemeClr>
            </a:gs>
            <a:gs pos="10000">
              <a:srgbClr val="70CFE2"/>
            </a:gs>
            <a:gs pos="95000">
              <a:schemeClr val="accent5">
                <a:lumMod val="75000"/>
              </a:schemeClr>
            </a:gs>
            <a:gs pos="75000">
              <a:srgbClr val="70CFE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9">
            <a:extLst>
              <a:ext uri="{FF2B5EF4-FFF2-40B4-BE49-F238E27FC236}">
                <a16:creationId xmlns:a16="http://schemas.microsoft.com/office/drawing/2014/main" id="{0C526D66-3621-4347-B1EF-342CBF4D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3466"/>
            <a:ext cx="5393770" cy="6374535"/>
          </a:xfrm>
          <a:custGeom>
            <a:avLst/>
            <a:gdLst>
              <a:gd name="connsiteX0" fmla="*/ 2047752 w 5393770"/>
              <a:gd name="connsiteY0" fmla="*/ 0 h 6374535"/>
              <a:gd name="connsiteX1" fmla="*/ 5393770 w 5393770"/>
              <a:gd name="connsiteY1" fmla="*/ 3346018 h 6374535"/>
              <a:gd name="connsiteX2" fmla="*/ 3642663 w 5393770"/>
              <a:gd name="connsiteY2" fmla="*/ 6288190 h 6374535"/>
              <a:gd name="connsiteX3" fmla="*/ 3463422 w 5393770"/>
              <a:gd name="connsiteY3" fmla="*/ 6374535 h 6374535"/>
              <a:gd name="connsiteX4" fmla="*/ 624279 w 5393770"/>
              <a:gd name="connsiteY4" fmla="*/ 6374535 h 6374535"/>
              <a:gd name="connsiteX5" fmla="*/ 382249 w 5393770"/>
              <a:gd name="connsiteY5" fmla="*/ 6248727 h 6374535"/>
              <a:gd name="connsiteX6" fmla="*/ 143729 w 5393770"/>
              <a:gd name="connsiteY6" fmla="*/ 6097845 h 6374535"/>
              <a:gd name="connsiteX7" fmla="*/ 0 w 5393770"/>
              <a:gd name="connsiteY7" fmla="*/ 5989017 h 6374535"/>
              <a:gd name="connsiteX8" fmla="*/ 0 w 5393770"/>
              <a:gd name="connsiteY8" fmla="*/ 703020 h 6374535"/>
              <a:gd name="connsiteX9" fmla="*/ 143728 w 5393770"/>
              <a:gd name="connsiteY9" fmla="*/ 594191 h 6374535"/>
              <a:gd name="connsiteX10" fmla="*/ 2047752 w 5393770"/>
              <a:gd name="connsiteY10" fmla="*/ 0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93770" h="6374535">
                <a:moveTo>
                  <a:pt x="2047752" y="0"/>
                </a:moveTo>
                <a:cubicBezTo>
                  <a:pt x="3895707" y="0"/>
                  <a:pt x="5393770" y="1498063"/>
                  <a:pt x="5393770" y="3346018"/>
                </a:cubicBezTo>
                <a:cubicBezTo>
                  <a:pt x="5393770" y="4616487"/>
                  <a:pt x="4685701" y="5721578"/>
                  <a:pt x="3642663" y="6288190"/>
                </a:cubicBezTo>
                <a:lnTo>
                  <a:pt x="3463422" y="6374535"/>
                </a:lnTo>
                <a:lnTo>
                  <a:pt x="624279" y="6374535"/>
                </a:lnTo>
                <a:lnTo>
                  <a:pt x="382249" y="6248727"/>
                </a:lnTo>
                <a:cubicBezTo>
                  <a:pt x="300507" y="6201724"/>
                  <a:pt x="220937" y="6151368"/>
                  <a:pt x="143729" y="6097845"/>
                </a:cubicBezTo>
                <a:lnTo>
                  <a:pt x="0" y="5989017"/>
                </a:lnTo>
                <a:lnTo>
                  <a:pt x="0" y="703020"/>
                </a:lnTo>
                <a:lnTo>
                  <a:pt x="143728" y="594191"/>
                </a:lnTo>
                <a:cubicBezTo>
                  <a:pt x="684187" y="219535"/>
                  <a:pt x="1340332" y="0"/>
                  <a:pt x="2047752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21">
            <a:extLst>
              <a:ext uri="{FF2B5EF4-FFF2-40B4-BE49-F238E27FC236}">
                <a16:creationId xmlns:a16="http://schemas.microsoft.com/office/drawing/2014/main" id="{0193166D-DDF1-4F9A-A786-A7AEF537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7373"/>
            <a:ext cx="5229863" cy="6210629"/>
          </a:xfrm>
          <a:custGeom>
            <a:avLst/>
            <a:gdLst>
              <a:gd name="connsiteX0" fmla="*/ 2047751 w 5229863"/>
              <a:gd name="connsiteY0" fmla="*/ 0 h 6210629"/>
              <a:gd name="connsiteX1" fmla="*/ 5229863 w 5229863"/>
              <a:gd name="connsiteY1" fmla="*/ 3182112 h 6210629"/>
              <a:gd name="connsiteX2" fmla="*/ 3286373 w 5229863"/>
              <a:gd name="connsiteY2" fmla="*/ 6114158 h 6210629"/>
              <a:gd name="connsiteX3" fmla="*/ 3022794 w 5229863"/>
              <a:gd name="connsiteY3" fmla="*/ 6210629 h 6210629"/>
              <a:gd name="connsiteX4" fmla="*/ 1077939 w 5229863"/>
              <a:gd name="connsiteY4" fmla="*/ 6210629 h 6210629"/>
              <a:gd name="connsiteX5" fmla="*/ 953634 w 5229863"/>
              <a:gd name="connsiteY5" fmla="*/ 6171135 h 6210629"/>
              <a:gd name="connsiteX6" fmla="*/ 23632 w 5229863"/>
              <a:gd name="connsiteY6" fmla="*/ 5637585 h 6210629"/>
              <a:gd name="connsiteX7" fmla="*/ 0 w 5229863"/>
              <a:gd name="connsiteY7" fmla="*/ 5616107 h 6210629"/>
              <a:gd name="connsiteX8" fmla="*/ 0 w 5229863"/>
              <a:gd name="connsiteY8" fmla="*/ 748118 h 6210629"/>
              <a:gd name="connsiteX9" fmla="*/ 23632 w 5229863"/>
              <a:gd name="connsiteY9" fmla="*/ 726640 h 6210629"/>
              <a:gd name="connsiteX10" fmla="*/ 2047751 w 5229863"/>
              <a:gd name="connsiteY10" fmla="*/ 0 h 6210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29863" h="6210629">
                <a:moveTo>
                  <a:pt x="2047751" y="0"/>
                </a:moveTo>
                <a:cubicBezTo>
                  <a:pt x="3805183" y="0"/>
                  <a:pt x="5229863" y="1424680"/>
                  <a:pt x="5229863" y="3182112"/>
                </a:cubicBezTo>
                <a:cubicBezTo>
                  <a:pt x="5229863" y="4500186"/>
                  <a:pt x="4428481" y="5631087"/>
                  <a:pt x="3286373" y="6114158"/>
                </a:cubicBezTo>
                <a:lnTo>
                  <a:pt x="3022794" y="6210629"/>
                </a:lnTo>
                <a:lnTo>
                  <a:pt x="1077939" y="6210629"/>
                </a:lnTo>
                <a:lnTo>
                  <a:pt x="953634" y="6171135"/>
                </a:lnTo>
                <a:cubicBezTo>
                  <a:pt x="612471" y="6046219"/>
                  <a:pt x="298661" y="5864559"/>
                  <a:pt x="23632" y="5637585"/>
                </a:cubicBezTo>
                <a:lnTo>
                  <a:pt x="0" y="5616107"/>
                </a:lnTo>
                <a:lnTo>
                  <a:pt x="0" y="748118"/>
                </a:lnTo>
                <a:lnTo>
                  <a:pt x="23632" y="726640"/>
                </a:lnTo>
                <a:cubicBezTo>
                  <a:pt x="573689" y="272693"/>
                  <a:pt x="1278875" y="0"/>
                  <a:pt x="204775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A177BCC-4208-4795-8572-4D623BA1E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33763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4EE7214-AC05-465E-A501-65AA04EF5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98355" y="2"/>
            <a:ext cx="4151376" cy="2349401"/>
          </a:xfrm>
          <a:custGeom>
            <a:avLst/>
            <a:gdLst>
              <a:gd name="connsiteX0" fmla="*/ 20101 w 4151376"/>
              <a:gd name="connsiteY0" fmla="*/ 0 h 2349401"/>
              <a:gd name="connsiteX1" fmla="*/ 4131276 w 4151376"/>
              <a:gd name="connsiteY1" fmla="*/ 0 h 2349401"/>
              <a:gd name="connsiteX2" fmla="*/ 4140659 w 4151376"/>
              <a:gd name="connsiteY2" fmla="*/ 61486 h 2349401"/>
              <a:gd name="connsiteX3" fmla="*/ 4151376 w 4151376"/>
              <a:gd name="connsiteY3" fmla="*/ 273713 h 2349401"/>
              <a:gd name="connsiteX4" fmla="*/ 2075688 w 4151376"/>
              <a:gd name="connsiteY4" fmla="*/ 2349401 h 2349401"/>
              <a:gd name="connsiteX5" fmla="*/ 0 w 4151376"/>
              <a:gd name="connsiteY5" fmla="*/ 273713 h 2349401"/>
              <a:gd name="connsiteX6" fmla="*/ 10717 w 4151376"/>
              <a:gd name="connsiteY6" fmla="*/ 61486 h 234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Εικόνα 6" descr="Εικόνα που περιέχει σχεδίαση, κούκλα, παιχνίδι&#10;&#10;Περιγραφή που δημιουργήθηκε αυτόματα">
            <a:extLst>
              <a:ext uri="{FF2B5EF4-FFF2-40B4-BE49-F238E27FC236}">
                <a16:creationId xmlns:a16="http://schemas.microsoft.com/office/drawing/2014/main" id="{CC10EFCB-9E98-4D32-9661-2073CFDABB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1431">
            <a:off x="6199073" y="361684"/>
            <a:ext cx="2392325" cy="1509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Εικόνα 4" descr="Εικόνα που περιέχει ρολόι, σχεδίαση&#10;&#10;Περιγραφή που δημιουργήθηκε αυτόματα">
            <a:extLst>
              <a:ext uri="{FF2B5EF4-FFF2-40B4-BE49-F238E27FC236}">
                <a16:creationId xmlns:a16="http://schemas.microsoft.com/office/drawing/2014/main" id="{EAA92398-D046-4A06-AA2B-FE54E082934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54"/>
          <a:stretch/>
        </p:blipFill>
        <p:spPr>
          <a:xfrm rot="21128166">
            <a:off x="314326" y="2334604"/>
            <a:ext cx="3722836" cy="3107920"/>
          </a:xfrm>
          <a:prstGeom prst="rect">
            <a:avLst/>
          </a:prstGeom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9" name="Σύννεφο 18">
            <a:extLst>
              <a:ext uri="{FF2B5EF4-FFF2-40B4-BE49-F238E27FC236}">
                <a16:creationId xmlns:a16="http://schemas.microsoft.com/office/drawing/2014/main" id="{F382DD68-064C-4E6A-988C-1D92F79D859D}"/>
              </a:ext>
            </a:extLst>
          </p:cNvPr>
          <p:cNvSpPr/>
          <p:nvPr/>
        </p:nvSpPr>
        <p:spPr>
          <a:xfrm rot="507062">
            <a:off x="5843041" y="2709250"/>
            <a:ext cx="5417429" cy="3269513"/>
          </a:xfrm>
          <a:prstGeom prst="cloud">
            <a:avLst/>
          </a:prstGeom>
          <a:gradFill>
            <a:gsLst>
              <a:gs pos="10000">
                <a:schemeClr val="tx1"/>
              </a:gs>
              <a:gs pos="95000">
                <a:schemeClr val="accent5">
                  <a:lumMod val="75000"/>
                </a:schemeClr>
              </a:gs>
              <a:gs pos="74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  <a:ln w="38100">
            <a:solidFill>
              <a:srgbClr val="0070C0"/>
            </a:solidFill>
          </a:ln>
          <a:effectLst>
            <a:glow>
              <a:schemeClr val="accent1">
                <a:satMod val="175000"/>
                <a:alpha val="40000"/>
              </a:schemeClr>
            </a:glow>
            <a:innerShdw blurRad="63500" dist="38100" dir="18900000">
              <a:prstClr val="black">
                <a:alpha val="67000"/>
              </a:prstClr>
            </a:innerShdw>
            <a:softEdge rad="12700"/>
          </a:effectLst>
          <a:scene3d>
            <a:camera prst="obliqueTopRight"/>
            <a:lightRig rig="threePt" dir="t"/>
          </a:scene3d>
          <a:sp3d>
            <a:bevelT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>
                <a:solidFill>
                  <a:srgbClr val="FF0000"/>
                </a:solidFill>
              </a:rPr>
              <a:t>Δεν αλλάζω καρεκλάκι ή θέση στο θρανίο!</a:t>
            </a:r>
          </a:p>
        </p:txBody>
      </p:sp>
      <p:pic>
        <p:nvPicPr>
          <p:cNvPr id="23" name="7">
            <a:hlinkClick r:id="" action="ppaction://media"/>
            <a:extLst>
              <a:ext uri="{FF2B5EF4-FFF2-40B4-BE49-F238E27FC236}">
                <a16:creationId xmlns:a16="http://schemas.microsoft.com/office/drawing/2014/main" id="{04048D9B-E56F-46B3-8B86-72248E7189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6509" y="59637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638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ύννεφο 7">
            <a:extLst>
              <a:ext uri="{FF2B5EF4-FFF2-40B4-BE49-F238E27FC236}">
                <a16:creationId xmlns:a16="http://schemas.microsoft.com/office/drawing/2014/main" id="{6D6AE162-30EF-444B-8E54-2E6696F9E5B3}"/>
              </a:ext>
            </a:extLst>
          </p:cNvPr>
          <p:cNvSpPr/>
          <p:nvPr/>
        </p:nvSpPr>
        <p:spPr>
          <a:xfrm>
            <a:off x="7452616" y="1462709"/>
            <a:ext cx="4412974" cy="3932582"/>
          </a:xfrm>
          <a:prstGeom prst="cloud">
            <a:avLst/>
          </a:prstGeom>
          <a:ln w="28575">
            <a:solidFill>
              <a:srgbClr val="FF0000"/>
            </a:solidFill>
          </a:ln>
          <a:effectLst>
            <a:outerShdw blurRad="63500" sx="111000" sy="111000" algn="ctr" rotWithShape="0">
              <a:srgbClr val="FF0000">
                <a:alpha val="40000"/>
              </a:srgb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36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Παίζουμε κρατώντας τις αποστάσεις</a:t>
            </a:r>
            <a:r>
              <a:rPr lang="el-GR" sz="3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!</a:t>
            </a:r>
            <a:r>
              <a:rPr lang="en-US" sz="3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ας τις αποστάσεις!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Εικόνα 4" descr="Εικόνα που περιέχει χλόη, πολύχρωμος, παιχνίδι, πράσινο&#10;&#10;Περιγραφή που δημιουργήθηκε αυτόματα">
            <a:extLst>
              <a:ext uri="{FF2B5EF4-FFF2-40B4-BE49-F238E27FC236}">
                <a16:creationId xmlns:a16="http://schemas.microsoft.com/office/drawing/2014/main" id="{070232C3-98DA-4CE0-9E98-E67239E953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5" r="13368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9" name="6">
            <a:hlinkClick r:id="" action="ppaction://media"/>
            <a:extLst>
              <a:ext uri="{FF2B5EF4-FFF2-40B4-BE49-F238E27FC236}">
                <a16:creationId xmlns:a16="http://schemas.microsoft.com/office/drawing/2014/main" id="{AA39D347-F009-4ED2-AE63-5E8E930590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55990" y="60264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429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00B0F0"/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CC55ACC-A2F6-403C-A3A4-D59B3734D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57312" y="381000"/>
            <a:ext cx="6334689" cy="647700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Εικόνα 4" descr="Εικόνα που περιέχει παιχνίδι, κούκλα, σχεδίαση&#10;&#10;Περιγραφή που δημιουργήθηκε αυτόματα">
            <a:extLst>
              <a:ext uri="{FF2B5EF4-FFF2-40B4-BE49-F238E27FC236}">
                <a16:creationId xmlns:a16="http://schemas.microsoft.com/office/drawing/2014/main" id="{2C495091-C1A8-4A0A-9533-95F68EA3C02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1" r="-1" b="-1"/>
          <a:stretch/>
        </p:blipFill>
        <p:spPr>
          <a:xfrm>
            <a:off x="5957931" y="609600"/>
            <a:ext cx="6250957" cy="6395114"/>
          </a:xfrm>
          <a:custGeom>
            <a:avLst/>
            <a:gdLst/>
            <a:ahLst/>
            <a:cxnLst/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</p:spPr>
      </p:pic>
      <p:sp>
        <p:nvSpPr>
          <p:cNvPr id="7" name="Καρδιά 6">
            <a:extLst>
              <a:ext uri="{FF2B5EF4-FFF2-40B4-BE49-F238E27FC236}">
                <a16:creationId xmlns:a16="http://schemas.microsoft.com/office/drawing/2014/main" id="{6BD56297-E96F-4A70-81A9-4A45B785F12D}"/>
              </a:ext>
            </a:extLst>
          </p:cNvPr>
          <p:cNvSpPr/>
          <p:nvPr/>
        </p:nvSpPr>
        <p:spPr>
          <a:xfrm rot="20628925">
            <a:off x="653061" y="1053181"/>
            <a:ext cx="5314645" cy="4817623"/>
          </a:xfrm>
          <a:prstGeom prst="heart">
            <a:avLst/>
          </a:prstGeom>
          <a:ln w="381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3600" dirty="0">
                <a:solidFill>
                  <a:srgbClr val="7030A0"/>
                </a:solidFill>
              </a:rPr>
              <a:t>Προστάτευσε τον εαυτό σου και το Σχολείο σου!</a:t>
            </a:r>
          </a:p>
        </p:txBody>
      </p:sp>
      <p:pic>
        <p:nvPicPr>
          <p:cNvPr id="8" name="7">
            <a:hlinkClick r:id="" action="ppaction://media"/>
            <a:extLst>
              <a:ext uri="{FF2B5EF4-FFF2-40B4-BE49-F238E27FC236}">
                <a16:creationId xmlns:a16="http://schemas.microsoft.com/office/drawing/2014/main" id="{2B63932D-32CF-48D8-9FA1-EDCAC26F79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97642" y="6172200"/>
            <a:ext cx="609600" cy="609600"/>
          </a:xfrm>
          <a:prstGeom prst="rect">
            <a:avLst/>
          </a:prstGeom>
        </p:spPr>
      </p:pic>
      <p:pic>
        <p:nvPicPr>
          <p:cNvPr id="6" name="Εικόνα 27">
            <a:extLst>
              <a:ext uri="{FF2B5EF4-FFF2-40B4-BE49-F238E27FC236}">
                <a16:creationId xmlns:a16="http://schemas.microsoft.com/office/drawing/2014/main" id="{7E6F49AF-CB83-428D-8B4A-5CBB4F78C5C1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25" y="0"/>
            <a:ext cx="1857375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Εικόνα 26">
            <a:extLst>
              <a:ext uri="{FF2B5EF4-FFF2-40B4-BE49-F238E27FC236}">
                <a16:creationId xmlns:a16="http://schemas.microsoft.com/office/drawing/2014/main" id="{FB22EE9B-338C-4627-BA02-D6EDED987C6C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1" t="11214" r="31651" b="16312"/>
          <a:stretch>
            <a:fillRect/>
          </a:stretch>
        </p:blipFill>
        <p:spPr bwMode="auto">
          <a:xfrm>
            <a:off x="79870" y="143673"/>
            <a:ext cx="1600200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Εικόνα 23" descr="Εικόνα που περιέχει υπογραφή&#10;&#10;Περιγραφή που δημιουργήθηκε αυτόματα">
            <a:extLst>
              <a:ext uri="{FF2B5EF4-FFF2-40B4-BE49-F238E27FC236}">
                <a16:creationId xmlns:a16="http://schemas.microsoft.com/office/drawing/2014/main" id="{77CB33CC-ACEF-4B4B-8F78-2B05D518AC9F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474" y="5502644"/>
            <a:ext cx="1717040" cy="1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Ορθογώνιο 24">
            <a:extLst>
              <a:ext uri="{FF2B5EF4-FFF2-40B4-BE49-F238E27FC236}">
                <a16:creationId xmlns:a16="http://schemas.microsoft.com/office/drawing/2014/main" id="{F4518BE4-186F-4A62-95A9-468F74EBB2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642" y="6092160"/>
            <a:ext cx="5184576" cy="847725"/>
          </a:xfrm>
          <a:prstGeom prst="rect">
            <a:avLst/>
          </a:prstGeom>
          <a:gradFill rotWithShape="1">
            <a:gsLst>
              <a:gs pos="0">
                <a:srgbClr val="F46B00"/>
              </a:gs>
              <a:gs pos="50000">
                <a:srgbClr val="CD5900"/>
              </a:gs>
              <a:gs pos="100000">
                <a:srgbClr val="8E3B00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>
                <a:solidFill>
                  <a:srgbClr val="4A7EBB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sx="102000" sy="102000" algn="ctr" rotWithShape="0">
                    <a:srgbClr val="000000">
                      <a:alpha val="39999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l-GR" sz="16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ΠΡΟΓΡΑΜΜΑ</a:t>
            </a:r>
            <a:endParaRPr lang="el-G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l-GR" sz="16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ΣΥΝΕΧΙΖΟΜΕΝΗΣ ΣΧΟΛΙΚΗΣ ΕΚΠΑΙΔΕΥΣΗΣ</a:t>
            </a:r>
            <a:r>
              <a:rPr lang="el-G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353756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9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2F69D0BB479D4FAB6B22E14FFC7704" ma:contentTypeVersion="11" ma:contentTypeDescription="Create a new document." ma:contentTypeScope="" ma:versionID="1bffcfeb87ad5be98ccdbe174058da7e">
  <xsd:schema xmlns:xsd="http://www.w3.org/2001/XMLSchema" xmlns:xs="http://www.w3.org/2001/XMLSchema" xmlns:p="http://schemas.microsoft.com/office/2006/metadata/properties" xmlns:ns3="83a14e99-5ef9-4c1c-8488-fa40a3cda04f" xmlns:ns4="8c64e762-bd74-4724-af21-09c479735ae8" targetNamespace="http://schemas.microsoft.com/office/2006/metadata/properties" ma:root="true" ma:fieldsID="5ee3b37fddb9e0f4aa63a30a8b410d1c" ns3:_="" ns4:_="">
    <xsd:import namespace="83a14e99-5ef9-4c1c-8488-fa40a3cda04f"/>
    <xsd:import namespace="8c64e762-bd74-4724-af21-09c479735ae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a14e99-5ef9-4c1c-8488-fa40a3cda0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64e762-bd74-4724-af21-09c479735a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129D4D6-7E6E-4F8E-95CA-FF3B052C07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BC2BAF7-0016-461C-ADCA-6AE1657052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a14e99-5ef9-4c1c-8488-fa40a3cda04f"/>
    <ds:schemaRef ds:uri="8c64e762-bd74-4724-af21-09c479735a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328D466-6C6E-4DF0-91B7-12E275B478C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115</Words>
  <Application>Microsoft Office PowerPoint</Application>
  <PresentationFormat>Widescreen</PresentationFormat>
  <Paragraphs>14</Paragraphs>
  <Slides>9</Slides>
  <Notes>0</Notes>
  <HiddenSlides>0</HiddenSlides>
  <MMClips>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Θέμα του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Κοντογιάννη Ζαχαρούλα</dc:creator>
  <cp:lastModifiedBy>Κοντογιάννη Ζαχαρούλα</cp:lastModifiedBy>
  <cp:revision>2</cp:revision>
  <dcterms:created xsi:type="dcterms:W3CDTF">2020-05-30T20:33:31Z</dcterms:created>
  <dcterms:modified xsi:type="dcterms:W3CDTF">2020-06-15T10:34:41Z</dcterms:modified>
</cp:coreProperties>
</file>